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D3019-AFE6-499D-A4FC-B408CFE7E31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68F76-A31D-4308-8CED-E09F9EB88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206680" cy="165861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Итоги диагностической работы по математике в 11-х классах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Плавского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(профильный уровень)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24 сентября 2015 года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Средний балл по ОУ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3" y="1412767"/>
          <a:ext cx="8280916" cy="4731157"/>
        </p:xfrm>
        <a:graphic>
          <a:graphicData uri="http://schemas.openxmlformats.org/drawingml/2006/table">
            <a:tbl>
              <a:tblPr/>
              <a:tblGrid>
                <a:gridCol w="724345"/>
                <a:gridCol w="2550297"/>
                <a:gridCol w="875249"/>
                <a:gridCol w="871476"/>
                <a:gridCol w="724345"/>
                <a:gridCol w="1116697"/>
                <a:gridCol w="1418507"/>
              </a:tblGrid>
              <a:tr h="2738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ОУ</a:t>
                      </a:r>
                    </a:p>
                  </a:txBody>
                  <a:tcPr marL="8594" marR="8594" marT="85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учеников</a:t>
                      </a: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Средний балл </a:t>
                      </a:r>
                    </a:p>
                  </a:txBody>
                  <a:tcPr marL="8594" marR="8594" marT="85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Средняя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оценка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9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участвовали</a:t>
                      </a: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справились</a:t>
                      </a: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Плавская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СОШ№1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25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25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10.9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3.5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Плавская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СОШ №2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</a:t>
                      </a:r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6.9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2.8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Плавская СОШ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№4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5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9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3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baseline="0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Волхонщинская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СОШ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7.1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3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Горбачёвская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СОШ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Мещеринская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СОШ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8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baseline="0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Молочно-Дворская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СОШ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3.1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Ново-Никольская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СОШ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1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5.5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2.5 </a:t>
                      </a:r>
                      <a:endParaRPr lang="ru-RU" dirty="0"/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:</a:t>
                      </a:r>
                    </a:p>
                  </a:txBody>
                  <a:tcPr marL="8594" marR="8594" marT="85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75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9807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Качество знаний и уровень обученности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7" y="1124744"/>
          <a:ext cx="8568952" cy="3624628"/>
        </p:xfrm>
        <a:graphic>
          <a:graphicData uri="http://schemas.openxmlformats.org/drawingml/2006/table">
            <a:tbl>
              <a:tblPr/>
              <a:tblGrid>
                <a:gridCol w="738702"/>
                <a:gridCol w="3250293"/>
                <a:gridCol w="2279436"/>
                <a:gridCol w="2300521"/>
              </a:tblGrid>
              <a:tr h="6832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ОУ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Уровень </a:t>
                      </a:r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обученности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Качество знаний,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Плавская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СОШ №1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 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 36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Плавская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СОШ№2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76.5 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 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Плавская СОШ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№4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 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0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Волхонщинская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СОШ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 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0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Горбачёвская СОШ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-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  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Мещеринская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СОШ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 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0 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Молочно-Дворская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СОШ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100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12.5 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Ново-Никольская СОШ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alibri" pitchFamily="34" charset="0"/>
                          <a:cs typeface="Times New Roman" pitchFamily="18" charset="0"/>
                        </a:rPr>
                        <a:t> 50</a:t>
                      </a:r>
                      <a:endParaRPr lang="ru-RU" dirty="0"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Calibri" pitchFamily="34" charset="0"/>
                          <a:cs typeface="Times New Roman" pitchFamily="18" charset="0"/>
                        </a:rPr>
                        <a:t> 0</a:t>
                      </a:r>
                      <a:endParaRPr lang="ru-RU" dirty="0"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Итого: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89.5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6.9</a:t>
                      </a:r>
                      <a:endParaRPr lang="ru-RU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2873</TotalTime>
  <Words>215</Words>
  <Application>Microsoft Office PowerPoint</Application>
  <PresentationFormat>Экран (4:3)</PresentationFormat>
  <Paragraphs>114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Итоги диагностической работы по математике в 11-х классах Плавского района  (профильный уровень)  </vt:lpstr>
      <vt:lpstr>Средний балл по ОУ</vt:lpstr>
      <vt:lpstr>Качество знаний и уровень обученности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диагностической работы по математике в 11-х классах Плавского района</dc:title>
  <dc:creator>Катя</dc:creator>
  <cp:lastModifiedBy>Ирина</cp:lastModifiedBy>
  <cp:revision>276</cp:revision>
  <dcterms:created xsi:type="dcterms:W3CDTF">2013-01-09T08:17:17Z</dcterms:created>
  <dcterms:modified xsi:type="dcterms:W3CDTF">2015-09-30T06:11:26Z</dcterms:modified>
</cp:coreProperties>
</file>